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74" r:id="rId8"/>
    <p:sldId id="275" r:id="rId9"/>
    <p:sldId id="266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5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9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13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35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10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0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5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3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3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1C18-092C-44CC-BF33-7EDDC6CE2A9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332C-4B95-4959-B112-0A6400583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Аксынская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начальная общеобразовательная школа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Хольского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Республики Тыва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16824" cy="3816424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«Методическая мастерская»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«Технология обучения устному 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письменному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общению как средство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речевых умений говорения и письма у младших школьников на уроках английского языка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Выполнила: учитель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Торжу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Алена Александровна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7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Технология обучения  технике письма на английском языке 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умению  строить письменное высказывание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Техника письма обеспечивается графическими, каллиграфическими и орфографическими навыками. Технология обучения письму включает: ознакомление с написанием букв, тренировку в написании букв, слов, предложений и усвоение орфографии слов.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Обучение графике включает следующие приемы: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показ буквы и медленное написание ее учителем с необходимыми пояснениями;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дети «пишут» в воздухе, написание буквы по образцу и с использованием прописи в рабочих тетрадях;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учитель пишет на доске элемент буквы – ученики дописывают ее;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дети вставляют пропущенные буквы в словах;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обучении орфографии широко используются словарные диктанты (слуховые и зрительные), а так прием списывания.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Умения письменной иноязычной речи у младших школьников формируются на основе материала, усвоенного в устной речи и с помощью речевых упражнений, включающих: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репродуктивные упражнения, когда дети создают свое письменное высказывание (письмо, открытку, рассказ) с опорой на текст – образец (письма, открытки, короткого рассказа), представленный в учебнике, рабочей тетради, или написанный на доске учителем;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продуктивные упражнения, когда дети составляют свое высказывание без текста-образца и без опор, то есть самостоятельно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Кроме того, для написания открытки и письма нужно владеть этикетными формулами (приветствие, прощание, благодарность и др.) и правилами организации текста письма, включая умение написать адрес на конверте, открытке.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проанализирована методическая литература, в которой описывается  технология обучения устному и письменному иноязычному общению как средство развития продуктивных речевых умений говорения и письма у младших школьников на уроках английского языка.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технологии обучения письма и письменной иноязычной речи на уроках позволило значительно  снизить количество лексико-грамматических, орфографических и фактических ошибок.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научились задавать вопросы и отвечать на вопросы собеседника; расспрашивать о чем-либо, попросить о чем-либо и отреагировать на просьбу собеседника; начинать, поддерживать и завершать разговор; описывать что-либо, сообщать что-либо; рассказывать, выражая свое отношение; характеризовать, называя качества лица или предмета; воспроизводить наизусть тексты рифмовок, стихотворений, песен; пересказывать тексты, составлять собственные тексты; писать по образцу краткое письмо и поздравительную открытку зарубежному другу; правильно оформлять конверт.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Применение данных технологий обучения  помогло актуализировать речевые возможности учащихся, что позволило повысить мотивацию учеников к изучаемому предмету.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темы обусловлена трудностями, возникающими у учеников при овладении устной и письменной речью на уроках английского языка в начальной школе. Учителю необходимо найти средства актуализировать речевые возможности учащихся, что позволит повысить мотивацию учеников к изучаемому предмету.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обучения  диалогическому и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              монологическому  иноязычному общению, письму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условиях начальной школы 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учетом психологических особенностей младших школьников.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раскрыть суть и специфику обучения иностранному языку в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начальной школе на примере говорения и письма; показать эффективные методы,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приемы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формы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умений младших школьников на уроках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английского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языка. Для осуществления поставленной цели необходимо решить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следующие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Сформулировать задачи начальной школы в области формирования коммуникативных умений иноязычного говорения и письма.</a:t>
            </a:r>
          </a:p>
          <a:p>
            <a:pPr lvl="1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Охарактеризовать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особенности диалогической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монологической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lvl="1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Рассмотреть обучения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диалогическому и монологическому иноязычному общению на английском языке.</a:t>
            </a:r>
          </a:p>
          <a:p>
            <a:pPr lvl="1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Рассмотреть технологии обучения письма и письменной иноязычной речи.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27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 развития  продуктивных умений младших школьников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уроках английского языка</a:t>
            </a:r>
            <a:r>
              <a:rPr lang="ru-RU" sz="1800" i="1" dirty="0">
                <a:solidFill>
                  <a:srgbClr val="FF0000"/>
                </a:solidFill>
              </a:rPr>
              <a:t/>
            </a:r>
            <a:br>
              <a:rPr lang="ru-RU" sz="1800" i="1" dirty="0">
                <a:solidFill>
                  <a:srgbClr val="FF0000"/>
                </a:solidFill>
              </a:rPr>
            </a:b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начальной школы в области формирования коммуникативных умений иноязычного говорения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письма</a:t>
            </a: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Суть и специфику образовательного процесса по иностранному языку в начальной школе составляет овладение младшими школьниками иноязычной речевой деятельностью (новая примерная программа по ИЯ)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1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Иноязычная речевая деятельность</a:t>
            </a:r>
          </a:p>
          <a:p>
            <a:pPr marL="0" indent="0" algn="ctr">
              <a:buNone/>
            </a:pPr>
            <a:endParaRPr lang="ru-RU" sz="1800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Устная речь	                           Письменная речь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говорение, аудирование	      чтение, письмо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монолог, диалог			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диалогической и монологической форм речи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общение двух людей, в котором каждое высказывание непосредственно адресовано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собеседнику.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Диалогическая речь является первичной формой общения, в сравнении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монологической.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you dance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can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Монолог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форма  речи, которую порождает один человек, он сам определяет структуру, композицию и языковые средства выражения. В монологе как организованном виде речи заранее программируются отдельные мысли и монологическое высказывание в целом. 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Монолог может быть подготовленным и неподготовленным.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начальной школе дети учатся составлять следующие виды монолога - описание и повествование (рассказ).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1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Технология обучения диалогическому и монологическому иноязычному общению на английском языке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Основу содержания обучению диалогу в начальной школе составляют следующие диалогические единства: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положительный ответ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(Do you like lemonade?-Yes, very much).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отрицательный ответ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(Do you like cola?-No? I don’t).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(The weather is nice today!-It is!)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несогласие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(Your sister can skate. -No? she can’t).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Просьба - положительный ответ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Give me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pen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Please!-Here you are).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Просьба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отрицательный ответ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(Call me in the evening!-Sorry, I can’t).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Приглашение к действию - согласие 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 sing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pleasure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Приглашение к действию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несогласие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(I’d like you to join our football club.-Sorry, I don’t like football).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3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начальной школе дети учатся строить диалог-расспрос, диалог-обмен мнениями, диалог-интервью.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Самая важная задача - сформировать у детей базовые умения диалогической речи, обеспечивающие ход беседы: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стимулировать собеседника на высказывание. Стимулом может быть вопрос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Can you swim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-утверждение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Birds like bread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 просьба или предложение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Give me a book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 sing together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реагировать положительно или отрицательно на речевой стимул;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развертывать реплику - ответ для придания высказываниям характера беседы 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your dad a doctor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he is not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He is an accountant. My dad is fond of calculating!).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77914" y="2899210"/>
            <a:ext cx="2880318" cy="3363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7528" y="2638408"/>
            <a:ext cx="2850341" cy="38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8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474896"/>
            <a:ext cx="3704548" cy="3170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61746" y="548680"/>
            <a:ext cx="4514710" cy="61926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96732"/>
            <a:ext cx="3008313" cy="2044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1425" y="3544816"/>
            <a:ext cx="3050284" cy="35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6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6"/>
            <a:ext cx="4246240" cy="3123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90921" y="1594471"/>
            <a:ext cx="5976661" cy="3741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06305" y="3106105"/>
            <a:ext cx="3257550" cy="42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7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70992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с диалогом включает в себя 3 этапа: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рецептивный этап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-восприятие диалога (который дети слушают в записи с опорой на картинки) и его понимание;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репродуктивно-продуктивный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этап - драматизация прослушанного диалога в сходной ситуации общения с обязательной модификацией;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продуктивный этап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-создание диалогов в новых ситуациях.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Различают подготовленную и неподготовленную диалогическую речь.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4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718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учреждение  Хову–Аксынская начальная общеобразовательная школа  Чеди–Хольского кожууна Республики Тыва  </vt:lpstr>
      <vt:lpstr>Актуальность темы обусловлена трудностями, возникающими у учеников при овладении устной и письменной речью на уроках английского языка в начальной школе. Учителю необходимо найти средства актуализировать речевые возможности учащихся, что позволит повысить мотивацию учеников к изучаемому предмету. </vt:lpstr>
      <vt:lpstr>Технологии  развития  продуктивных умений младших школьников  на уроках английского языка </vt:lpstr>
      <vt:lpstr>  Характеристика  диалогической и монологической форм речи </vt:lpstr>
      <vt:lpstr>Технология обучения диалогическому и монологическому иноязычному общению на английском языке </vt:lpstr>
      <vt:lpstr> </vt:lpstr>
      <vt:lpstr>Слайд 7</vt:lpstr>
      <vt:lpstr>Слайд 8</vt:lpstr>
      <vt:lpstr>Работа с диалогом включает в себя 3 этапа: рецептивный этап-восприятие диалога (который дети слушают в записи с опорой на картинки) и его понимание; репродуктивно-продуктивный этап - драматизация прослушанного диалога в сходной ситуации общения с обязательной модификацией; продуктивный этап-создание диалогов в новых ситуациях. Различают подготовленную и неподготовленную диалогическую речь. </vt:lpstr>
      <vt:lpstr>Технология обучения  технике письма на английском языке и умению  строить письменное высказывание </vt:lpstr>
      <vt:lpstr>Выводы.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ТОЛЬЯТТИНСКИИ ГОСУДАРСТВЕННЫЙ УНИВЕРСИТЕТ Управление дополнительного профессионального образования   </dc:title>
  <dc:creator>SamLab.ws</dc:creator>
  <cp:lastModifiedBy>А-3</cp:lastModifiedBy>
  <cp:revision>17</cp:revision>
  <dcterms:created xsi:type="dcterms:W3CDTF">2015-05-01T14:16:39Z</dcterms:created>
  <dcterms:modified xsi:type="dcterms:W3CDTF">2021-02-18T03:49:31Z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109517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